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E30F9-6BF2-4D90-97D3-A406EBF60167}" type="datetimeFigureOut">
              <a:rPr lang="ru-RU" smtClean="0"/>
              <a:t>02.06.2011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EC46D3-CFCF-40EB-9B75-BE5FC1FE0FA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u="sng" dirty="0">
                <a:solidFill>
                  <a:srgbClr val="FF0000"/>
                </a:solidFill>
              </a:rPr>
              <a:t>«Они не будут курить!».</a:t>
            </a: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27376" y="2780928"/>
            <a:ext cx="4816624" cy="345638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  <a:t>Родительское собрание в 5 классе</a:t>
            </a:r>
            <a:endParaRPr lang="ru-RU" sz="4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Рената Сафиуллина\Desktop\115_v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3960440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ената Сафиуллина\Desktop\1256632700_mikhail-s-no-smoking-video-neky.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604448" cy="590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Упрямая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Ежедневно в России от различных заболеваний, вызванных употреблением табака,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погибают более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500 000человек,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ежедневно в России свыше </a:t>
            </a:r>
            <a:r>
              <a:rPr lang="ru-RU" sz="3200" b="1" dirty="0" smtClean="0">
                <a:solidFill>
                  <a:srgbClr val="FF0000"/>
                </a:solidFill>
              </a:rPr>
              <a:t>350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подростков становятся курильщиками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Многолетняя чрезвычайная ситуация требует практических решений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Необходимо управлять этой ситуацией с целью защиты населения, защиты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ената Сафиуллина\Desktop\0001q09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748464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FFC000"/>
                </a:solidFill>
              </a:rPr>
              <a:t>Наши аргументы против курения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1.Курение приводит к неизлечимым болезням.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Курение снижает физическую активность.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Курение портит цвет кожи.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Никотин забирает свободу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человек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становится его рабом.</a:t>
            </a:r>
          </a:p>
          <a:p>
            <a:pPr algn="ctr"/>
            <a:r>
              <a:rPr lang="ru-RU" sz="4800" b="1" dirty="0" smtClean="0">
                <a:solidFill>
                  <a:srgbClr val="FF0066"/>
                </a:solidFill>
              </a:rPr>
              <a:t>          Мы выбираем жизнь!</a:t>
            </a:r>
            <a:endParaRPr lang="ru-RU" sz="4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Рената Сафиуллина\Desktop\1232650995_no-smoking-now-002-neky.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Стань для нас хорошим примером…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Рената Сафиуллина\Desktop\1241008466_gary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560" y="1600200"/>
            <a:ext cx="7278879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Рената Сафиуллина\Desktop\2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48464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103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«Они не будут курить!». </vt:lpstr>
      <vt:lpstr>Слайд 2</vt:lpstr>
      <vt:lpstr>Упрямая статистика</vt:lpstr>
      <vt:lpstr>Слайд 4</vt:lpstr>
      <vt:lpstr>Наши аргументы против курения </vt:lpstr>
      <vt:lpstr>Слайд 6</vt:lpstr>
      <vt:lpstr>Стань для нас хорошим примером…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«Они не будут курить!».</dc:title>
  <dc:creator>Рената Сафиуллина</dc:creator>
  <cp:lastModifiedBy>Рената Сафиуллина</cp:lastModifiedBy>
  <cp:revision>5</cp:revision>
  <dcterms:created xsi:type="dcterms:W3CDTF">2011-06-02T07:33:08Z</dcterms:created>
  <dcterms:modified xsi:type="dcterms:W3CDTF">2011-06-02T08:13:45Z</dcterms:modified>
</cp:coreProperties>
</file>